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25" r:id="rId2"/>
    <p:sldId id="630" r:id="rId3"/>
    <p:sldId id="807" r:id="rId4"/>
    <p:sldId id="808" r:id="rId5"/>
    <p:sldId id="810" r:id="rId6"/>
    <p:sldId id="811" r:id="rId7"/>
    <p:sldId id="637" r:id="rId8"/>
    <p:sldId id="768" r:id="rId9"/>
    <p:sldId id="769" r:id="rId10"/>
    <p:sldId id="770" r:id="rId11"/>
    <p:sldId id="784" r:id="rId12"/>
    <p:sldId id="767" r:id="rId13"/>
    <p:sldId id="788" r:id="rId14"/>
    <p:sldId id="783" r:id="rId15"/>
    <p:sldId id="790" r:id="rId16"/>
    <p:sldId id="789" r:id="rId17"/>
    <p:sldId id="787" r:id="rId18"/>
    <p:sldId id="791" r:id="rId19"/>
    <p:sldId id="792" r:id="rId20"/>
    <p:sldId id="793" r:id="rId21"/>
    <p:sldId id="795" r:id="rId22"/>
    <p:sldId id="796" r:id="rId23"/>
    <p:sldId id="636" r:id="rId2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82" d="100"/>
          <a:sy n="82" d="100"/>
        </p:scale>
        <p:origin x="90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bu19800/OOoRT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1313764"/>
            <a:ext cx="85280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b="1" kern="0" dirty="0">
                <a:solidFill>
                  <a:srgbClr val="5F5F5F"/>
                </a:solidFill>
              </a:rPr>
              <a:t>第</a:t>
            </a:r>
            <a:r>
              <a:rPr lang="en-US" altLang="ja-JP" sz="2400" b="1" kern="0" dirty="0">
                <a:solidFill>
                  <a:srgbClr val="5F5F5F"/>
                </a:solidFill>
              </a:rPr>
              <a:t>2</a:t>
            </a:r>
            <a:r>
              <a:rPr lang="ja-JP" altLang="en-US" sz="2400" b="1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b="1" kern="0" dirty="0">
                <a:solidFill>
                  <a:srgbClr val="5F5F5F"/>
                </a:solidFill>
              </a:rPr>
              <a:t>を起動する。</a:t>
            </a:r>
            <a:endParaRPr lang="en-US" altLang="ja-JP" sz="2400" b="1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b="1" kern="0" dirty="0">
                <a:solidFill>
                  <a:srgbClr val="5F5F5F"/>
                </a:solidFill>
              </a:rPr>
              <a:t>workspace\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b="1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\Debug\RobotControlerComp.exe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(Windows)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(Ubuntu)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5F5F5F"/>
                </a:solidFill>
              </a:rPr>
              <a:t>OOoCalcRTC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1800" dirty="0">
                <a:solidFill>
                  <a:srgbClr val="5F5F5F"/>
                </a:solidFill>
              </a:rPr>
              <a:t>をダブルクリック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398167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276549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294561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04918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</a:t>
            </a:r>
            <a:r>
              <a:rPr lang="en-US" altLang="ja-JP" sz="2000" dirty="0" err="1">
                <a:solidFill>
                  <a:schemeClr val="tx1"/>
                </a:solidFill>
              </a:rPr>
              <a:t>InPort</a:t>
            </a:r>
            <a:r>
              <a:rPr lang="ja-JP" altLang="en-US" sz="2000" dirty="0">
                <a:solidFill>
                  <a:schemeClr val="tx1"/>
                </a:solidFill>
              </a:rPr>
              <a:t>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</a:t>
            </a:r>
            <a:r>
              <a:rPr lang="en-US" altLang="ja-JP" sz="1800" dirty="0">
                <a:solidFill>
                  <a:schemeClr val="tx1"/>
                </a:solidFill>
              </a:rPr>
              <a:t>×</a:t>
            </a:r>
            <a:r>
              <a:rPr lang="ja-JP" altLang="en-US" sz="1800" dirty="0">
                <a:solidFill>
                  <a:schemeClr val="tx1"/>
                </a:solidFill>
              </a:rPr>
              <a:t>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OutPort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</a:t>
            </a:r>
            <a:r>
              <a:rPr lang="en-US" altLang="ja-JP" sz="24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2400" kern="0" dirty="0">
                <a:solidFill>
                  <a:srgbClr val="5F5F5F"/>
                </a:solidFill>
              </a:rPr>
              <a:t>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OutPort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InPort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400" kern="0" dirty="0">
                <a:solidFill>
                  <a:srgbClr val="5F5F5F"/>
                </a:solidFill>
              </a:rPr>
              <a:t>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7C3793C2-E571-4F93-AB95-24FFC1E5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1" y="3794173"/>
            <a:ext cx="3833621" cy="244683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InPort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29000"/>
            <a:ext cx="4230470" cy="745234"/>
          </a:xfrm>
          <a:prstGeom prst="wedgeRectCallout">
            <a:avLst>
              <a:gd name="adj1" fmla="val -17605"/>
              <a:gd name="adj2" fmla="val -785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3A</a:t>
            </a:r>
            <a:r>
              <a:rPr lang="ja-JP" altLang="en-US" sz="1600" dirty="0">
                <a:solidFill>
                  <a:schemeClr val="tx1"/>
                </a:solidFill>
              </a:rPr>
              <a:t>のセルの値を設定する</a:t>
            </a:r>
            <a:endParaRPr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値設定後に</a:t>
            </a:r>
            <a:r>
              <a:rPr kumimoji="1" lang="en-US" altLang="ja-JP" sz="1600" dirty="0">
                <a:solidFill>
                  <a:schemeClr val="tx1"/>
                </a:solidFill>
              </a:rPr>
              <a:t>Enter</a:t>
            </a:r>
            <a:r>
              <a:rPr kumimoji="1" lang="ja-JP" altLang="en-US" sz="1600" dirty="0">
                <a:solidFill>
                  <a:schemeClr val="tx1"/>
                </a:solidFill>
              </a:rPr>
              <a:t>キーを押す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FDDEC5E1-0762-4FD9-BBE3-4BFE314C21DF}"/>
              </a:ext>
            </a:extLst>
          </p:cNvPr>
          <p:cNvSpPr/>
          <p:nvPr/>
        </p:nvSpPr>
        <p:spPr>
          <a:xfrm>
            <a:off x="386535" y="671393"/>
            <a:ext cx="7853373" cy="6186607"/>
          </a:xfrm>
          <a:prstGeom prst="mathMultiply">
            <a:avLst>
              <a:gd name="adj1" fmla="val 124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以下のコマンドを実行する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sudo</a:t>
            </a:r>
            <a:r>
              <a:rPr lang="en-US" altLang="ja-JP" sz="1800" dirty="0">
                <a:solidFill>
                  <a:srgbClr val="5F5F5F"/>
                </a:solidFill>
              </a:rPr>
              <a:t> apt install </a:t>
            </a:r>
            <a:r>
              <a:rPr lang="en-US" altLang="ja-JP" sz="1800" dirty="0" err="1">
                <a:solidFill>
                  <a:srgbClr val="5F5F5F"/>
                </a:solidFill>
              </a:rPr>
              <a:t>libreoffice</a:t>
            </a:r>
            <a:r>
              <a:rPr lang="en-US" altLang="ja-JP" sz="1800" dirty="0">
                <a:solidFill>
                  <a:srgbClr val="5F5F5F"/>
                </a:solidFill>
              </a:rPr>
              <a:t>-script-provider-python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git clone </a:t>
            </a:r>
            <a:r>
              <a:rPr lang="en-US" altLang="ja-JP" sz="1800" dirty="0">
                <a:solidFill>
                  <a:srgbClr val="5F5F5F"/>
                </a:solidFill>
                <a:hlinkClick r:id="rId3"/>
              </a:rPr>
              <a:t>https://github.com/Nobu19800/OOoRTCs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cd </a:t>
            </a: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sh</a:t>
            </a:r>
            <a:r>
              <a:rPr lang="en-US" altLang="ja-JP" sz="1800" dirty="0">
                <a:solidFill>
                  <a:srgbClr val="5F5F5F"/>
                </a:solidFill>
              </a:rPr>
              <a:t> install.sh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000" dirty="0" err="1">
                <a:solidFill>
                  <a:srgbClr val="5F5F5F"/>
                </a:solidFill>
              </a:rPr>
              <a:t>OOoRTCs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5F5F5F"/>
                </a:solidFill>
              </a:rPr>
              <a:t>OOoCalcRTC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2000" dirty="0">
                <a:solidFill>
                  <a:srgbClr val="5F5F5F"/>
                </a:solidFill>
              </a:rPr>
              <a:t>をダブルクリックして開く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以下の画面が表示されたらセキュリティの設定を変更する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D4F372-E8AB-48E5-932C-D85D02FE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45" y="3969060"/>
            <a:ext cx="615400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Tools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Options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9C10BC-6D06-4485-BC06-B76F1096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928687"/>
            <a:ext cx="3899591" cy="428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3852726" y="5998503"/>
            <a:ext cx="855095" cy="23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5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77385E-EEA2-4D81-AAA4-2E51ECFD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8" y="1849900"/>
            <a:ext cx="6798750" cy="472552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Macro Security…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6372200" y="3878318"/>
            <a:ext cx="121513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Level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Low</a:t>
            </a:r>
            <a:r>
              <a:rPr lang="ja-JP" altLang="en-US" sz="2000" dirty="0">
                <a:solidFill>
                  <a:srgbClr val="5F5F5F"/>
                </a:solidFill>
              </a:rPr>
              <a:t>に設定する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68AE2F-DAF8-458A-A144-0CA57642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15" y="1917516"/>
            <a:ext cx="4677579" cy="485717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B47965-D439-43DE-A73A-BBF3797C9416}"/>
              </a:ext>
            </a:extLst>
          </p:cNvPr>
          <p:cNvSpPr/>
          <p:nvPr/>
        </p:nvSpPr>
        <p:spPr>
          <a:xfrm>
            <a:off x="2096725" y="5658939"/>
            <a:ext cx="213649" cy="27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62149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シミュレータが無い場合は直接実機で動作を確認するため、試行錯誤の手間が増える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34636</TotalTime>
  <Words>919</Words>
  <Application>Microsoft Office PowerPoint</Application>
  <PresentationFormat>画面に合わせる (4:3)</PresentationFormat>
  <Paragraphs>211</Paragraphs>
  <Slides>23</Slides>
  <Notes>23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6" baseType="lpstr">
      <vt:lpstr>Arial</vt:lpstr>
      <vt:lpstr>aist-1e</vt:lpstr>
      <vt:lpstr>Corel DESIGNER</vt:lpstr>
      <vt:lpstr>RTミドルウェア応用実習 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動作確認(OutPort)</vt:lpstr>
      <vt:lpstr>動作確認(OutPort)</vt:lpstr>
      <vt:lpstr>動作確認(InPort)</vt:lpstr>
      <vt:lpstr>ポート接続</vt:lpstr>
      <vt:lpstr>動作確認(InPort)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1236</cp:revision>
  <cp:lastPrinted>2019-05-31T00:39:06Z</cp:lastPrinted>
  <dcterms:created xsi:type="dcterms:W3CDTF">2005-10-20T13:06:43Z</dcterms:created>
  <dcterms:modified xsi:type="dcterms:W3CDTF">2022-10-07T02:57:55Z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2022-09-29T09:19:19Z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